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Lato-bold.fntdata"/><Relationship Id="rId6" Type="http://schemas.openxmlformats.org/officeDocument/2006/relationships/slide" Target="slides/slide2.xml"/><Relationship Id="rId18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CE5C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0"/>
            <a:ext cx="8520600" cy="135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iDiles que no me maten!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6891450" y="4720925"/>
            <a:ext cx="2264400" cy="36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Por: Dora Estela Márquez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612" y="1024375"/>
            <a:ext cx="6887175" cy="34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1593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Temas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87900" y="951525"/>
            <a:ext cx="8520600" cy="384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 venganza: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Juvencio, toma venganza al matar a su compadre, Don Lupe, por haberle matado uno de sus animales que se alimentaba en su potrero. 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 su  afán de venganza del coronel, hijo de Don Lupe, no le permite perdonar a Juvencio, pero no puede reprimir del todo su compasión humana: 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 —Amárrenlo y denle algo de beber hasta que se emborrache para que no le duelan los tiros.”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Temas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80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 venganza: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Juvencio venga la muerte de su novillo matando a su compadre y el Coronel venga la muerte de su padre al matar a Juvencio, el asesino de su Padre. 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 muerte: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 muerte se da por causa de la venganza del hombre. 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Diferencias sociales: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Claramente nos damos cuenta de el poder que tienen aquellos que poseen tierras y los que no. Don Lupe Terrenos tenía poder por ser dueño de la Puerta de Piedra. Juvencio no corría con la misma fortuna.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Implícitamente, el autor nos trata de informar en el cuento es como en esa época la muerte le daba solución a los conflictos del hombre.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83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Oración que contiene el núcleo: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iDiles que no me maten!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 parece un cuento muy bueno, para reflexionar de las acciones que hacemos y las consecuencias que pueden resultar.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Hoy en día sigue habiendo una gran diferencia en las clases sociales de México (los ricos/los pobres)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1892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¡ Gracias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609775" y="641825"/>
            <a:ext cx="2440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Juan Rulfo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2486125" y="1246325"/>
            <a:ext cx="6492900" cy="357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Jalisciense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1917-1986. Nace en plena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época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la Revolución Mexicana.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temprana edad perdió a sus padres.   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Reconocido como uno de los grandes maestros de la narrativa latinoamericana del siglo XX. 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 sólo libro de cuentos; </a:t>
            </a:r>
            <a:r>
              <a:rPr i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 llano en llamas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publicado en 1953 y una única novela, </a:t>
            </a:r>
            <a:r>
              <a:rPr i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Pedro Páramo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publicada en 1955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75" y="641825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248" y="3147399"/>
            <a:ext cx="1176699" cy="189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900" y="436225"/>
            <a:ext cx="5719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¿Qué nos anuncia el título?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25075" y="1152475"/>
            <a:ext cx="8083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 título revela poca información pero que a la vez nos plantea muchas preguntas.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 puntuación utilizada en el título nos anuncia que es una plegaria desesperada.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¿Quién es, quien desesperadamente ruega por su vida?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¿Quién aclama a quién? ¿Porqué? ¿Será víctima? ¿Quién tiene el poder de matar? ¿Será escuchada su plegaria?  ¿Por quién y porqué?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Resumen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718950"/>
            <a:ext cx="8439300" cy="434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  <a:buAutoNum type="romanUcPeriod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 hombre es amarrado a un horcón para ser fusilado que implora a Justino (su hijo) para que interceda y le salve la vida.</a:t>
            </a:r>
          </a:p>
          <a:p>
            <a:pPr indent="-355600" lvl="0" marL="1371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cuento comienza con el diálogo entre Juvencio Nava y Justino (Padre e hijo).</a:t>
            </a:r>
          </a:p>
          <a:p>
            <a:pPr indent="-355600" lvl="0" marL="1371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Juvencio suplica a su hijo Justino que vaya a interceder por su vida, ante aquellos que quieren terminar con ella. </a:t>
            </a:r>
          </a:p>
          <a:p>
            <a:pPr indent="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“¡Diles que no me maten, Justino! Anda, vete a decirles eso. Que por caridad. Así diles. Diles que lo hagan por caridad”. </a:t>
            </a:r>
          </a:p>
          <a:p>
            <a:pPr indent="-355600" lvl="0" marL="1371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Juvencio, parece no muy convencido de interceder porque quiere proteger su vida y a su familia.</a:t>
            </a:r>
          </a:p>
          <a:p>
            <a:pPr indent="-355600" lvl="0" marL="1371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Termina intercediendo por su padre ante sus verdugos.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83100" y="238075"/>
            <a:ext cx="8861100" cy="472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685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II.     Ese hombre atado es Juvencio Nava, y en la soledad de la noche anterior al fusilamiento recuerda el asesinato de Don Lupe Terreros, su compadre.</a:t>
            </a:r>
          </a:p>
          <a:p>
            <a:pPr indent="-355600" lvl="0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 ganado de Juvencio no tenía que comer y se estaba muriendo. </a:t>
            </a:r>
          </a:p>
          <a:p>
            <a:pPr indent="-355600" lvl="0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 un momento de desesperación Juvencio buscó la manera, y logró abrir la cerca, para que sus animales comieran.</a:t>
            </a:r>
          </a:p>
          <a:p>
            <a:pPr indent="-355600" lvl="0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 Lupe le dice que si se vuelve a meter otro de sus novillos se lo matará y así fue.</a:t>
            </a:r>
          </a:p>
          <a:p>
            <a:pPr indent="-355600" lvl="0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Juvencio vengó la muerte de su animal matando a su compadre.</a:t>
            </a:r>
          </a:p>
          <a:p>
            <a:pPr indent="-355600" lvl="0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Después, vivió toda su vida escondiéndose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900" y="-65025"/>
            <a:ext cx="8520600" cy="109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III. El Coronel que ha mandado por Juvencio es hijo de Don Lupe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2285150"/>
            <a:ext cx="4675126" cy="26297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98425" y="1088000"/>
            <a:ext cx="8189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1371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La historia del asesino de su compadre y la del hijo vengador se cierran con el cadáver que el otro hijo (Justino) lleva encima de un burro para el velorio en Palo de Venado.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16500" y="1304875"/>
            <a:ext cx="4196400" cy="33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Personajes principales: </a:t>
            </a:r>
          </a:p>
          <a:p>
            <a:pPr indent="-355600" lvl="0" marL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Juvencio Nava - El sentenciado 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Coronel - hijo de Don Lupe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Justino - hijo de Juvencio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Personajes secundarios: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 Lupe Terreros -  dueño de la Puerta de Piedra</a:t>
            </a:r>
          </a:p>
          <a:p>
            <a:pPr indent="-355600" lvl="0" marL="457200"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Sargento 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859" y="690637"/>
            <a:ext cx="4196450" cy="34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Narración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595500" y="514775"/>
            <a:ext cx="8331000" cy="330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Narrador testigo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“Él anduvo solo, únicamente maniatado por el miedo”.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Narrador protagonista 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Anda, Justino. Diles que tengan tantita lástima de mí. Nomás eso diles.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Narrador Omnisciente 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Había hecho el intento de dormir un rato para apaciguarse, pero el sueño se le había ido. También se le había ido el hambre.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370575" y="3956050"/>
            <a:ext cx="50778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Lenguaje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84975" y="4424600"/>
            <a:ext cx="735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Juan Rulfo utiliza un lenguaje popular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Ambiente / espacio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156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Físico : Piedras Negras el rancho de Don Lupe Terreros y en Palo de Venado donde huye Juvencio después de asesinar a su compadre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Psicológico: Desesperación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Histórico: Podemos descifrar que era en tiempos de hacendados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311700" y="4204325"/>
            <a:ext cx="50556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Ambiente / espacio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311700" y="3178075"/>
            <a:ext cx="8655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Tiempo cronológico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311725" y="3833275"/>
            <a:ext cx="77196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La historia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está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narrada en una sola noche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después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de 35 años. </a:t>
            </a:r>
          </a:p>
          <a:p>
            <a:pPr indent="-355600" lvl="0" marL="45720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Retrospectiva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